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45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4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5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933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0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922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94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2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2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5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6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1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7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84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2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0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01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479B69-054A-4ABE-AD16-BD945C8C879C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1C6DDF-138B-4555-8DB9-568610679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987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0" Type="http://schemas.openxmlformats.org/officeDocument/2006/relationships/image" Target="../media/image4.png"/><Relationship Id="rId4" Type="http://schemas.microsoft.com/office/2007/relationships/media" Target="../media/media3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389" y="239125"/>
            <a:ext cx="4753177" cy="3040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73" y="239125"/>
            <a:ext cx="4561183" cy="3040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74" y="3540450"/>
            <a:ext cx="4561182" cy="2959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2229" y="3498574"/>
            <a:ext cx="4894786" cy="3001031"/>
          </a:xfrm>
          <a:prstGeom prst="rect">
            <a:avLst/>
          </a:prstGeom>
        </p:spPr>
      </p:pic>
      <p:pic>
        <p:nvPicPr>
          <p:cNvPr id="8" name="1_Keira Sheridan - 1_Love Scenes - 58t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720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24286" y="559419"/>
            <a:ext cx="609600" cy="609600"/>
          </a:xfrm>
          <a:prstGeom prst="rect">
            <a:avLst/>
          </a:prstGeom>
        </p:spPr>
      </p:pic>
      <p:pic>
        <p:nvPicPr>
          <p:cNvPr id="9" name="Експрес (Экспресс) - Полька - танцювалка (minu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0115.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24286" y="4148925"/>
            <a:ext cx="609600" cy="609600"/>
          </a:xfrm>
          <a:prstGeom prst="rect">
            <a:avLst/>
          </a:prstGeom>
        </p:spPr>
      </p:pic>
      <p:pic>
        <p:nvPicPr>
          <p:cNvPr id="3" name="dave-brubeck-unsquare-d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85284.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88738" y="2407845"/>
            <a:ext cx="609600" cy="609600"/>
          </a:xfrm>
          <a:prstGeom prst="rect">
            <a:avLst/>
          </a:prstGeom>
        </p:spPr>
      </p:pic>
      <p:pic>
        <p:nvPicPr>
          <p:cNvPr id="10" name="Русскийнародныйтанец-Кадриль(т95)_(allmp3.s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9863.08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8006" y="5789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Century Gothic</vt:lpstr>
      <vt:lpstr>Wingdings 3</vt:lpstr>
      <vt:lpstr>Сектор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DefaultName</dc:creator>
  <cp:lastModifiedBy>DefaultName</cp:lastModifiedBy>
  <cp:revision>7</cp:revision>
  <dcterms:created xsi:type="dcterms:W3CDTF">2022-09-21T18:01:15Z</dcterms:created>
  <dcterms:modified xsi:type="dcterms:W3CDTF">2022-09-21T18:59:17Z</dcterms:modified>
</cp:coreProperties>
</file>